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81" r:id="rId5"/>
    <p:sldId id="531" r:id="rId6"/>
    <p:sldId id="524" r:id="rId7"/>
    <p:sldId id="509" r:id="rId8"/>
    <p:sldId id="525" r:id="rId9"/>
    <p:sldId id="526" r:id="rId10"/>
    <p:sldId id="527" r:id="rId11"/>
    <p:sldId id="528" r:id="rId12"/>
    <p:sldId id="532" r:id="rId13"/>
    <p:sldId id="529" r:id="rId14"/>
    <p:sldId id="533" r:id="rId15"/>
    <p:sldId id="534" r:id="rId16"/>
    <p:sldId id="535" r:id="rId17"/>
    <p:sldId id="536" r:id="rId18"/>
    <p:sldId id="537" r:id="rId19"/>
    <p:sldId id="538" r:id="rId20"/>
    <p:sldId id="539" r:id="rId21"/>
    <p:sldId id="540" r:id="rId22"/>
    <p:sldId id="541" r:id="rId23"/>
    <p:sldId id="543" r:id="rId24"/>
    <p:sldId id="544" r:id="rId25"/>
    <p:sldId id="546" r:id="rId26"/>
    <p:sldId id="547" r:id="rId27"/>
    <p:sldId id="548" r:id="rId28"/>
    <p:sldId id="549" r:id="rId29"/>
    <p:sldId id="550" r:id="rId30"/>
    <p:sldId id="552" r:id="rId31"/>
    <p:sldId id="551" r:id="rId32"/>
  </p:sldIdLst>
  <p:sldSz cx="9144000" cy="6858000" type="screen4x3"/>
  <p:notesSz cx="7102475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1D1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4" autoAdjust="0"/>
    <p:restoredTop sz="99757" autoAdjust="0"/>
  </p:normalViewPr>
  <p:slideViewPr>
    <p:cSldViewPr>
      <p:cViewPr>
        <p:scale>
          <a:sx n="77" d="100"/>
          <a:sy n="77" d="100"/>
        </p:scale>
        <p:origin x="-1062" y="-7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2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B29AD01-D67C-4E62-9FE0-7CE7FAB5AF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17306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E1C5F-0131-4B94-971F-A37251FCF0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E874-D5DE-472A-A525-88000CE3F2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F9810-B6BF-42A6-A52A-767EC93A8C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38C6C-8D21-4919-BA2A-FE33C15AB2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15884-744E-4C93-B7D2-6261C76106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F1AA9-45A2-4EB2-943A-96F155DF07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18C6-A494-47CF-B596-38A99991EE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9ABF4-CC7A-44C5-A002-4EB16AE4CB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E83E6-117F-4F9E-9547-ECA963989D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6D7D-69F1-40E7-B75C-0DBBD18B24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EE9AD-60B8-4EB5-9F1F-ECB51FB5EF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59A28C0-354C-48D6-9E95-C60AA25D4D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14400" y="152400"/>
            <a:ext cx="8229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dirty="0"/>
              <a:t> </a:t>
            </a:r>
            <a:r>
              <a:rPr lang="en-GB" sz="1000" dirty="0"/>
              <a:t>                                          </a:t>
            </a:r>
            <a:r>
              <a:rPr lang="en-GB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Welcome to Mix2Win User Manual Version 1.0.10</a:t>
            </a:r>
          </a:p>
          <a:p>
            <a:pPr algn="ctr">
              <a:spcBef>
                <a:spcPct val="50000"/>
              </a:spcBef>
              <a:defRPr/>
            </a:pPr>
            <a:r>
              <a:rPr lang="en-GB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Spectrophotometer Colour Matching</a:t>
            </a:r>
            <a:endParaRPr lang="en-GB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66800" y="1371600"/>
            <a:ext cx="762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800" dirty="0" smtClean="0"/>
              <a:t>Part 1 – Installing a </a:t>
            </a:r>
            <a:r>
              <a:rPr lang="en-GB" sz="2800" dirty="0" err="1" smtClean="0"/>
              <a:t>Spectro</a:t>
            </a:r>
            <a:r>
              <a:rPr lang="en-GB" sz="2800" dirty="0" smtClean="0"/>
              <a:t> in Mix2Win Next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Part 2 – Colour Matching Collection Colours </a:t>
            </a:r>
          </a:p>
          <a:p>
            <a:pPr lvl="1"/>
            <a:r>
              <a:rPr lang="en-GB" sz="2800" dirty="0" smtClean="0"/>
              <a:t>Finding the closest match to the colour sample from the available collections in the software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Part 3 – Colour Matching</a:t>
            </a:r>
          </a:p>
          <a:p>
            <a:pPr lvl="1"/>
            <a:r>
              <a:rPr lang="en-GB" sz="2800" dirty="0" smtClean="0"/>
              <a:t>Calculating a new formula to match the colour sample</a:t>
            </a:r>
            <a:endParaRPr lang="en-US" sz="2800" dirty="0"/>
          </a:p>
        </p:txBody>
      </p:sp>
    </p:spTree>
  </p:cSld>
  <p:clrMapOvr>
    <a:masterClrMapping/>
  </p:clrMapOvr>
  <p:transition spd="med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14400" y="22860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dirty="0" smtClean="0"/>
              <a:t> </a:t>
            </a:r>
            <a:r>
              <a:rPr lang="en-GB" sz="1000" dirty="0" smtClean="0"/>
              <a:t>                                          </a:t>
            </a:r>
            <a:r>
              <a:rPr lang="en-GB" sz="20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 1 – Installing a Spectrophotometer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andingp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1066800"/>
            <a:ext cx="6140094" cy="4605071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0" y="381000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   </a:t>
            </a:r>
            <a:r>
              <a:rPr lang="en-US" sz="1600" b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Installating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Spectrophotometer – Step 1</a:t>
            </a:r>
            <a:endParaRPr lang="en-US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05000" y="5288340"/>
            <a:ext cx="6477000" cy="33855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From the start screen Click on Advanced or Press F7</a:t>
            </a:r>
            <a:endParaRPr lang="en-GB" sz="1600" dirty="0">
              <a:solidFill>
                <a:schemeClr val="accent2"/>
              </a:solidFill>
            </a:endParaRPr>
          </a:p>
        </p:txBody>
      </p:sp>
      <p:pic>
        <p:nvPicPr>
          <p:cNvPr id="15" name="Picture 14" descr="createcolorm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838200"/>
            <a:ext cx="7680883" cy="42891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6705600" y="1295400"/>
            <a:ext cx="990600" cy="2286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696200" y="3276600"/>
            <a:ext cx="1143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Advanced </a:t>
            </a:r>
            <a:r>
              <a:rPr lang="en-GB" sz="1600" dirty="0" smtClean="0">
                <a:solidFill>
                  <a:schemeClr val="accent2"/>
                </a:solidFill>
              </a:rPr>
              <a:t>Button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1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/>
              <a:t> </a:t>
            </a:r>
            <a:r>
              <a:rPr lang="en-US" sz="1600" b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Installating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Spectrophotometer 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sz="20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584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Use the up and down arrows to scroll down the list to </a:t>
            </a:r>
            <a:r>
              <a:rPr lang="en-GB" sz="1600" dirty="0" err="1" smtClean="0">
                <a:solidFill>
                  <a:schemeClr val="accent2"/>
                </a:solidFill>
              </a:rPr>
              <a:t>Spectros</a:t>
            </a:r>
            <a:r>
              <a:rPr lang="en-GB" sz="1600" dirty="0" smtClean="0">
                <a:solidFill>
                  <a:schemeClr val="accent2"/>
                </a:solidFill>
              </a:rPr>
              <a:t> or select with the Mouse then press or Click Enter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5715000" y="5029200"/>
            <a:ext cx="152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 descr="createcolorchooseproduc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914400"/>
            <a:ext cx="7581900" cy="4572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3505200" y="3429000"/>
            <a:ext cx="37338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2209800"/>
            <a:ext cx="1676400" cy="120032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Advanced Menu</a:t>
            </a:r>
          </a:p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option is the last item on the list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85800" y="913413"/>
            <a:ext cx="7772400" cy="4582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Installating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Spectrophotometer 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sz="20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Select the PC on which to install the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from the list (normally as here their will only be one choice).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With the target PC selected click the Add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button or press ALT1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 flipV="1">
            <a:off x="2209800" y="2362201"/>
            <a:ext cx="50292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276600"/>
            <a:ext cx="16764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PC Sel</a:t>
            </a:r>
            <a:r>
              <a:rPr lang="en-GB" sz="1600" dirty="0" smtClean="0">
                <a:solidFill>
                  <a:srgbClr val="333399"/>
                </a:solidFill>
              </a:rPr>
              <a:t>ection list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239000" y="2590800"/>
            <a:ext cx="16764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Add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H="1" flipV="1">
            <a:off x="7772400" y="2057400"/>
            <a:ext cx="2286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6757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6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24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   </a:t>
            </a:r>
            <a:r>
              <a:rPr lang="en-US" sz="1600" b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Installating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Spectrophotometer 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endParaRPr lang="en-US" sz="2400" b="1" u="sng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endParaRPr lang="en-US" sz="1600" b="1" u="sng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A list of available </a:t>
            </a:r>
            <a:r>
              <a:rPr lang="en-GB" sz="1600" dirty="0" err="1" smtClean="0">
                <a:solidFill>
                  <a:srgbClr val="333399"/>
                </a:solidFill>
              </a:rPr>
              <a:t>Spectro’s</a:t>
            </a:r>
            <a:r>
              <a:rPr lang="en-GB" sz="1600" dirty="0" smtClean="0">
                <a:solidFill>
                  <a:srgbClr val="333399"/>
                </a:solidFill>
              </a:rPr>
              <a:t> is shown. Select the correct model from the list using the up and down arrow keys or the mouse cursor then press or click enter.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5715000" y="5029200"/>
            <a:ext cx="152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85800" y="959243"/>
            <a:ext cx="7772400" cy="454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124200"/>
            <a:ext cx="16764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Selection List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5638800" y="3429000"/>
            <a:ext cx="1600200" cy="60959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94669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8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965447"/>
            <a:ext cx="7696199" cy="4530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   </a:t>
            </a:r>
            <a:r>
              <a:rPr lang="en-US" sz="1600" b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Installating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Spectrophotometer 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endParaRPr lang="en-US" sz="2000" b="1" u="sng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endParaRPr lang="en-US" sz="1600" b="1" u="sng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The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settings are then shown, details will depend on your user level. Normally these should not need to be changed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Check that the Serial Port Number is correct and that the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is connected. Then press or click enter to confirm.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581400"/>
            <a:ext cx="16764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Serial Port address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 flipV="1">
            <a:off x="4648200" y="4419599"/>
            <a:ext cx="2590800" cy="818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086600" y="1981200"/>
            <a:ext cx="1828800" cy="8309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Configuration settings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H="1">
            <a:off x="5181600" y="2675183"/>
            <a:ext cx="1905000" cy="75381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8621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7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42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4" grpId="0" animBg="1"/>
      <p:bldP spid="12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reatecolorchoosecustom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42975"/>
            <a:ext cx="7772400" cy="4552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   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600" b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Installating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 Spectrophotometer 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en-US" sz="1600" b="1" u="sng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The software attempts to communicate with the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and the confirmation box means everything is connected and working.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Press OK to accept the message and then F9 to exit – the </a:t>
            </a: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is now ready to use.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239000" y="2932092"/>
            <a:ext cx="1676400" cy="107721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rgbClr val="333399"/>
                </a:solidFill>
              </a:rPr>
              <a:t>Spectro</a:t>
            </a:r>
            <a:r>
              <a:rPr lang="en-GB" sz="1600" dirty="0" smtClean="0">
                <a:solidFill>
                  <a:srgbClr val="333399"/>
                </a:solidFill>
              </a:rPr>
              <a:t> installation confirmation box.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 flipH="1" flipV="1">
            <a:off x="6172200" y="3200399"/>
            <a:ext cx="1066800" cy="2650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8853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14400" y="22860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dirty="0" smtClean="0"/>
              <a:t> </a:t>
            </a:r>
            <a:r>
              <a:rPr lang="en-GB" sz="1000" dirty="0" smtClean="0"/>
              <a:t>                                          </a:t>
            </a:r>
            <a:r>
              <a:rPr lang="en-GB" sz="20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 2 – Colour Matching – Collection Colours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andingp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1066800"/>
            <a:ext cx="7086600" cy="4605071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From the start screen click on the </a:t>
            </a: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button or Press F3 to start the Colour Matching process.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Note. If the button does not work the </a:t>
            </a: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is not installed in Mix2Win Next or not switched on or not connected to the PC.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1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6629400" y="1143000"/>
            <a:ext cx="114300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772400" y="3429000"/>
            <a:ext cx="10668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Button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2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first screen shows the brands and products (shown together) that are available for colour matching.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Scroll up and down the list to highlight the product/brand wanted and press or click enter to select.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2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6553200" y="3352800"/>
            <a:ext cx="1219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772400" y="3200400"/>
            <a:ext cx="10668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Brands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772400" y="4267200"/>
            <a:ext cx="10668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Products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2362200" y="4114800"/>
            <a:ext cx="5410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1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1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95410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For long lists all or part of the Product name can be typed in the search box to refine the selection.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Highlight the desired choice and press or click enter to Select.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3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2514600" y="2819400"/>
            <a:ext cx="52578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467600" y="3200400"/>
            <a:ext cx="1295400" cy="15696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Refine the list by typing all or part of a Product Name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07721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list now shows the </a:t>
            </a:r>
            <a:r>
              <a:rPr lang="en-GB" sz="1600" dirty="0" err="1" smtClean="0">
                <a:solidFill>
                  <a:schemeClr val="accent2"/>
                </a:solidFill>
              </a:rPr>
              <a:t>cansizes</a:t>
            </a:r>
            <a:r>
              <a:rPr lang="en-GB" sz="1600" dirty="0" smtClean="0">
                <a:solidFill>
                  <a:schemeClr val="accent2"/>
                </a:solidFill>
              </a:rPr>
              <a:t> available and all the bases available in that </a:t>
            </a:r>
            <a:r>
              <a:rPr lang="en-GB" sz="1600" dirty="0" err="1" smtClean="0">
                <a:solidFill>
                  <a:schemeClr val="accent2"/>
                </a:solidFill>
              </a:rPr>
              <a:t>cansize</a:t>
            </a:r>
            <a:r>
              <a:rPr lang="en-GB" sz="1600" dirty="0" smtClean="0">
                <a:solidFill>
                  <a:schemeClr val="accent2"/>
                </a:solidFill>
              </a:rPr>
              <a:t>. Select the Can Size and base combination that you want by scrolling or clicking to h</a:t>
            </a:r>
            <a:r>
              <a:rPr lang="en-GB" sz="1600" dirty="0" smtClean="0">
                <a:solidFill>
                  <a:schemeClr val="accent2"/>
                </a:solidFill>
              </a:rPr>
              <a:t>ighlight the desired choice. Then press or click enter to Select.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4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5562600" y="3352800"/>
            <a:ext cx="22098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620000" y="2590800"/>
            <a:ext cx="1295400" cy="107721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List showin</a:t>
            </a:r>
            <a:r>
              <a:rPr lang="en-GB" sz="1600" dirty="0" smtClean="0">
                <a:solidFill>
                  <a:schemeClr val="accent2"/>
                </a:solidFill>
              </a:rPr>
              <a:t>g can sizes and bases.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Now select the measurement type and gloss level. For collection matching select “Return Collection Colours”. In some cases this maybe the only choice.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Set the gloss level of the sample then press or click enter to confirm.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5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3200400" y="3200400"/>
            <a:ext cx="45720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391400" y="3048000"/>
            <a:ext cx="16002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Measurement type</a:t>
            </a:r>
            <a:r>
              <a:rPr lang="en-GB" sz="1600" dirty="0" smtClean="0">
                <a:solidFill>
                  <a:schemeClr val="accent2"/>
                </a:solidFill>
              </a:rPr>
              <a:t>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391400" y="3962400"/>
            <a:ext cx="16002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Gloss Level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>
            <a:off x="1905000" y="4114800"/>
            <a:ext cx="5486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Follow the onscreen pop-up instructions to measure the sample</a:t>
            </a:r>
            <a:r>
              <a:rPr lang="en-GB" sz="1600" dirty="0" smtClean="0">
                <a:solidFill>
                  <a:schemeClr val="accent2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pictures and exact instructions will vary between instruments. When the sample has been successfully measured the software will then present the results.- this may take a few seconds..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6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5257800" y="2971800"/>
            <a:ext cx="2514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86600" y="3048000"/>
            <a:ext cx="1905000" cy="8309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specific pictures and instructions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3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95410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Normally up to 5 results will be shown in order of accuracy to the sample. Scroll down the list to see the detailed information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Highlight the preferred result and press or click enter to proceed.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7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4953000" y="3124200"/>
            <a:ext cx="20574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26670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Results with colour indication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1148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Detailed information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4419600" y="4343400"/>
            <a:ext cx="25908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If you want to save a customer name with the colour either select a customer from the list or add a new one by clicking add or pressing ALT1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proceed Click or Press Enter.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8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7543800" y="1905000"/>
            <a:ext cx="3048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3200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Add Customer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114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Customer List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810000" y="3733800"/>
            <a:ext cx="32004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8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8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32343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This screen shows a summary of the selections made. For other details click on the buttons on the right.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Dispense click the Button or Press F12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start again press F11 to return to the start screen.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Collection Matching – Step 9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3429000" y="2590800"/>
            <a:ext cx="358140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40386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Summary of 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876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Formula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581400" y="3962400"/>
            <a:ext cx="34290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010400" y="3581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flipH="1" flipV="1">
            <a:off x="7848600" y="2514600"/>
            <a:ext cx="1524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4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4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4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  <p:bldP spid="21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200" dirty="0" smtClean="0"/>
              <a:t> </a:t>
            </a:r>
            <a:r>
              <a:rPr lang="en-GB" sz="1000" dirty="0" smtClean="0"/>
              <a:t>         </a:t>
            </a:r>
            <a:r>
              <a:rPr lang="en-GB" sz="20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 3 – Full Colour Matching 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landingp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1066800"/>
            <a:ext cx="7086600" cy="4605071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p:transition spd="med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From the start screen click on the </a:t>
            </a: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button or Press F3 to start the Colour Matching process.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Note. If the button does not work the </a:t>
            </a: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is not installed in Mix2Win Next or not switched on or not connected to the PC.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1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6629400" y="1143000"/>
            <a:ext cx="114300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772400" y="3429000"/>
            <a:ext cx="10668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Button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2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first screen shows the brands and products (shown together) that are available for colour matching.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Scroll up and down the list to highlight the product/brand wanted and press or click enter to select.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2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6553200" y="3352800"/>
            <a:ext cx="1219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772400" y="3200400"/>
            <a:ext cx="10668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Brands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772400" y="4267200"/>
            <a:ext cx="10668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Products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2362200" y="4114800"/>
            <a:ext cx="5410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1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1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07721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list now shows the </a:t>
            </a:r>
            <a:r>
              <a:rPr lang="en-GB" sz="1600" dirty="0" err="1" smtClean="0">
                <a:solidFill>
                  <a:schemeClr val="accent2"/>
                </a:solidFill>
              </a:rPr>
              <a:t>cansizes</a:t>
            </a:r>
            <a:r>
              <a:rPr lang="en-GB" sz="1600" dirty="0" smtClean="0">
                <a:solidFill>
                  <a:schemeClr val="accent2"/>
                </a:solidFill>
              </a:rPr>
              <a:t> available and all the bases available in that </a:t>
            </a:r>
            <a:r>
              <a:rPr lang="en-GB" sz="1600" dirty="0" err="1" smtClean="0">
                <a:solidFill>
                  <a:schemeClr val="accent2"/>
                </a:solidFill>
              </a:rPr>
              <a:t>cansize</a:t>
            </a:r>
            <a:r>
              <a:rPr lang="en-GB" sz="1600" dirty="0" smtClean="0">
                <a:solidFill>
                  <a:schemeClr val="accent2"/>
                </a:solidFill>
              </a:rPr>
              <a:t>. Select the Can Size and base combination that you want by scrolling or clicking to h</a:t>
            </a:r>
            <a:r>
              <a:rPr lang="en-GB" sz="1600" dirty="0" smtClean="0">
                <a:solidFill>
                  <a:schemeClr val="accent2"/>
                </a:solidFill>
              </a:rPr>
              <a:t>ighlight the desired choice. Then press or click enter to Select.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3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5562600" y="3352800"/>
            <a:ext cx="22098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620000" y="2590800"/>
            <a:ext cx="1295400" cy="107721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List showin</a:t>
            </a:r>
            <a:r>
              <a:rPr lang="en-GB" sz="1600" dirty="0" smtClean="0">
                <a:solidFill>
                  <a:schemeClr val="accent2"/>
                </a:solidFill>
              </a:rPr>
              <a:t>g can sizes and bases.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Now select the measurement type and gloss level. For full colour matching select either “Both” or “Return Calculated Recipes”. Note for some products these choices may not be available.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Set the gloss level of the sample then press or click enter to confirm.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4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2971800" y="3352800"/>
            <a:ext cx="48006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391400" y="3048000"/>
            <a:ext cx="16002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Measurement type</a:t>
            </a:r>
            <a:r>
              <a:rPr lang="en-GB" sz="1600" dirty="0" smtClean="0">
                <a:solidFill>
                  <a:schemeClr val="accent2"/>
                </a:solidFill>
              </a:rPr>
              <a:t>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391400" y="3962400"/>
            <a:ext cx="16002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Gloss Level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>
            <a:off x="1905000" y="4114800"/>
            <a:ext cx="5486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4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4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Follow the onscreen pop-up instructions to measure the sample</a:t>
            </a:r>
            <a:r>
              <a:rPr lang="en-GB" sz="1600" dirty="0" smtClean="0">
                <a:solidFill>
                  <a:schemeClr val="accent2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pictures and exact instructions will vary between instruments. When the sample has been successfully measured the software will then present the results.- this may take a few seconds..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5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4876800" y="2971800"/>
            <a:ext cx="2895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86600" y="3048000"/>
            <a:ext cx="1905000" cy="8309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chemeClr val="accent2"/>
                </a:solidFill>
              </a:rPr>
              <a:t>Spectro</a:t>
            </a:r>
            <a:r>
              <a:rPr lang="en-GB" sz="1600" dirty="0" smtClean="0">
                <a:solidFill>
                  <a:schemeClr val="accent2"/>
                </a:solidFill>
              </a:rPr>
              <a:t> specific pictures and instructions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3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Typically 1 result will be shown along with a comment on the predicted accuracy of the result, the formula and Base and a visual indication of the colour.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Press or click enter to proceed.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6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>
            <a:off x="5257800" y="31242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26670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Results with colour indication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1148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Detailed information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4419600" y="4343400"/>
            <a:ext cx="25908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3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3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If you want to save a customer name with the colour either select a customer from the list or add a new one by clicking add or pressing ALT1</a:t>
            </a:r>
            <a:r>
              <a:rPr lang="en-GB" sz="1600" dirty="0" smtClean="0">
                <a:solidFill>
                  <a:schemeClr val="accent2"/>
                </a:solidFill>
              </a:rPr>
              <a:t>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7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7543800" y="1905000"/>
            <a:ext cx="3048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3200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Add Customer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114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Customer List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810000" y="3733800"/>
            <a:ext cx="32004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2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2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4800" y="914400"/>
            <a:ext cx="5994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32343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Because this is a new colour it is also possible to define the name.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Click on Set colour Name or type ALT4 then type the name in the pop-up box and press OK to confirm.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Click or Press Enter to proceed.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8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7010400" y="2743200"/>
            <a:ext cx="8382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3200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Set Colour Name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114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Enter New Name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4191000" y="2895600"/>
            <a:ext cx="281940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createcolor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32343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This screen shows a summary of the selections made. For other details click on the buttons on the right.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Dispense click the Button or Press F12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start again press F11 to return to the start screen.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Colour Matching – Step 9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3429000" y="2590800"/>
            <a:ext cx="358140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40386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Summary of 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876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Formula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581400" y="3962400"/>
            <a:ext cx="34290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010400" y="3581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flipH="1" flipV="1">
            <a:off x="7848600" y="2514600"/>
            <a:ext cx="1524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4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4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40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  <p:bldP spid="21" grpId="0" animBg="1"/>
      <p:bldP spid="23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CBDC9AA8C0C4B8608B0ED9DDFE288" ma:contentTypeVersion="0" ma:contentTypeDescription="Create a new document." ma:contentTypeScope="" ma:versionID="1f5fbfc99b12ae4fe5b65b8fb21ad06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347485-4CD5-4F9F-9448-5930B5884C96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B1E9F33-C60C-4F85-BAF3-8B7F9537C5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C5661435-AA6A-46C3-80F0-75182D0797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1250</Words>
  <Application>Microsoft Office PowerPoint</Application>
  <PresentationFormat>On-screen Show (4:3)</PresentationFormat>
  <Paragraphs>119</Paragraphs>
  <Slides>28</Slides>
  <Notes>0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</dc:creator>
  <cp:lastModifiedBy>oakesi01</cp:lastModifiedBy>
  <cp:revision>1067</cp:revision>
  <cp:lastPrinted>1601-01-01T00:00:00Z</cp:lastPrinted>
  <dcterms:created xsi:type="dcterms:W3CDTF">1601-01-01T00:00:00Z</dcterms:created>
  <dcterms:modified xsi:type="dcterms:W3CDTF">2012-07-10T13:13:46Z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