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81" r:id="rId5"/>
    <p:sldId id="524" r:id="rId6"/>
    <p:sldId id="509" r:id="rId7"/>
    <p:sldId id="553" r:id="rId8"/>
    <p:sldId id="554" r:id="rId9"/>
    <p:sldId id="525" r:id="rId10"/>
    <p:sldId id="539" r:id="rId11"/>
    <p:sldId id="540" r:id="rId12"/>
  </p:sldIdLst>
  <p:sldSz cx="9144000" cy="6858000" type="screen4x3"/>
  <p:notesSz cx="7102475" cy="102346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1D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4" autoAdjust="0"/>
    <p:restoredTop sz="99757" autoAdjust="0"/>
  </p:normalViewPr>
  <p:slideViewPr>
    <p:cSldViewPr>
      <p:cViewPr>
        <p:scale>
          <a:sx n="96" d="100"/>
          <a:sy n="96" d="100"/>
        </p:scale>
        <p:origin x="-1572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2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8350"/>
            <a:ext cx="5114925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1850"/>
            <a:ext cx="3078163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66" tIns="49533" rIns="99066" bIns="4953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pPr>
              <a:defRPr/>
            </a:pPr>
            <a:fld id="{6B29AD01-D67C-4E62-9FE0-7CE7FAB5AF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73064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E1C5F-0131-4B94-971F-A37251FCF0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CE874-D5DE-472A-A525-88000CE3F2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F9810-B6BF-42A6-A52A-767EC93A8C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38C6C-8D21-4919-BA2A-FE33C15AB2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15884-744E-4C93-B7D2-6261C76106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F1AA9-45A2-4EB2-943A-96F155DF07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418C6-A494-47CF-B596-38A99991EE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09ABF4-CC7A-44C5-A002-4EB16AE4CB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E83E6-117F-4F9E-9547-ECA963989DC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86D7D-69F1-40E7-B75C-0DBBD18B24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EE9AD-60B8-4EB5-9F1F-ECB51FB5EF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59A28C0-354C-48D6-9E95-C60AA25D4D9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914400" y="152400"/>
            <a:ext cx="822960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200" dirty="0"/>
              <a:t> </a:t>
            </a:r>
            <a:r>
              <a:rPr lang="en-GB" sz="1000" dirty="0"/>
              <a:t>                                          </a:t>
            </a:r>
            <a:r>
              <a:rPr lang="en-GB" b="1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Welcome to Mix2Win User Manual Version 1.0.10</a:t>
            </a:r>
          </a:p>
          <a:p>
            <a:pPr algn="ctr">
              <a:spcBef>
                <a:spcPct val="50000"/>
              </a:spcBef>
              <a:defRPr/>
            </a:pPr>
            <a:r>
              <a:rPr lang="en-GB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</a:t>
            </a:r>
            <a:endParaRPr lang="en-GB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2051" name="Picture 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3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075" y="1114425"/>
            <a:ext cx="6664325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30"/>
          <p:cNvSpPr txBox="1">
            <a:spLocks noChangeArrowheads="1"/>
          </p:cNvSpPr>
          <p:nvPr/>
        </p:nvSpPr>
        <p:spPr bwMode="auto">
          <a:xfrm>
            <a:off x="1908861" y="5495925"/>
            <a:ext cx="6477000" cy="584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History function allows you to find any colour previously mixed on the machine and mix exactly the same colour again.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0" y="381000"/>
            <a:ext cx="9144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Step 1</a:t>
            </a:r>
            <a:endParaRPr lang="en-US" sz="16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05000" y="5288340"/>
            <a:ext cx="6477000" cy="33855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From the start screen Click on </a:t>
            </a:r>
            <a:r>
              <a:rPr lang="en-GB" sz="1600" dirty="0" smtClean="0">
                <a:solidFill>
                  <a:schemeClr val="accent2"/>
                </a:solidFill>
              </a:rPr>
              <a:t>History </a:t>
            </a:r>
            <a:r>
              <a:rPr lang="en-GB" sz="1600" dirty="0" smtClean="0">
                <a:solidFill>
                  <a:schemeClr val="accent2"/>
                </a:solidFill>
              </a:rPr>
              <a:t>or </a:t>
            </a:r>
            <a:r>
              <a:rPr lang="en-GB" sz="1600" dirty="0" smtClean="0">
                <a:solidFill>
                  <a:schemeClr val="accent2"/>
                </a:solidFill>
              </a:rPr>
              <a:t>Press </a:t>
            </a:r>
            <a:r>
              <a:rPr lang="en-GB" sz="1600" dirty="0" smtClean="0">
                <a:solidFill>
                  <a:schemeClr val="accent2"/>
                </a:solidFill>
              </a:rPr>
              <a:t>F4</a:t>
            </a:r>
            <a:endParaRPr lang="en-GB" sz="1600" dirty="0">
              <a:solidFill>
                <a:schemeClr val="accent2"/>
              </a:solidFill>
            </a:endParaRPr>
          </a:p>
        </p:txBody>
      </p:sp>
      <p:pic>
        <p:nvPicPr>
          <p:cNvPr id="15" name="Picture 14" descr="createcolorma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838200"/>
            <a:ext cx="7680883" cy="4289152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7772400" y="942974"/>
            <a:ext cx="381000" cy="21812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467600" y="3124200"/>
            <a:ext cx="13716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History </a:t>
            </a:r>
            <a:r>
              <a:rPr lang="en-GB" sz="1600" dirty="0" smtClean="0">
                <a:solidFill>
                  <a:schemeClr val="accent2"/>
                </a:solidFill>
              </a:rPr>
              <a:t>Button</a:t>
            </a:r>
            <a:endParaRPr lang="en-GB" sz="16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/>
              <a:t>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Step 2</a:t>
            </a:r>
            <a:endParaRPr lang="en-US" sz="20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The History Screen displays all the mixes made on this Dispenser.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 number of search items can be entered to refine the list. 2 Common shortcuts are also available at the press of a button to display mixes from the last week or last month,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5715000" y="5029200"/>
            <a:ext cx="152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572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4" name="Line 13"/>
          <p:cNvSpPr>
            <a:spLocks noChangeShapeType="1"/>
          </p:cNvSpPr>
          <p:nvPr/>
        </p:nvSpPr>
        <p:spPr bwMode="auto">
          <a:xfrm flipH="1" flipV="1">
            <a:off x="4572000" y="2362199"/>
            <a:ext cx="2667000" cy="10074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200400"/>
            <a:ext cx="16764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Search Options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7239000" y="2696660"/>
            <a:ext cx="16764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Shortcuts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6" name="Line 13"/>
          <p:cNvSpPr>
            <a:spLocks noChangeShapeType="1"/>
          </p:cNvSpPr>
          <p:nvPr/>
        </p:nvSpPr>
        <p:spPr bwMode="auto">
          <a:xfrm flipH="1" flipV="1">
            <a:off x="7924800" y="2192920"/>
            <a:ext cx="152400" cy="50373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239000" y="3801762"/>
            <a:ext cx="16764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Records List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 flipH="1" flipV="1">
            <a:off x="6629400" y="3971038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96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96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u="sng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 – Step </a:t>
            </a:r>
            <a:r>
              <a:rPr lang="en-US" sz="1600" b="1" u="sng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  <a:endParaRPr lang="en-US" sz="2000" b="1" u="sng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10618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rgbClr val="333399"/>
                </a:solidFill>
              </a:rPr>
              <a:t>If necessary enter known search terms and press enter to refine the list.</a:t>
            </a:r>
          </a:p>
          <a:p>
            <a:pPr>
              <a:spcBef>
                <a:spcPct val="50000"/>
              </a:spcBef>
            </a:pPr>
            <a:r>
              <a:rPr lang="en-GB" sz="1400" dirty="0" smtClean="0">
                <a:solidFill>
                  <a:srgbClr val="333399"/>
                </a:solidFill>
              </a:rPr>
              <a:t>Scroll through the list to find the </a:t>
            </a:r>
            <a:r>
              <a:rPr lang="en-GB" sz="1400" dirty="0">
                <a:solidFill>
                  <a:srgbClr val="333399"/>
                </a:solidFill>
              </a:rPr>
              <a:t>d</a:t>
            </a:r>
            <a:r>
              <a:rPr lang="en-GB" sz="1400" dirty="0" smtClean="0">
                <a:solidFill>
                  <a:srgbClr val="333399"/>
                </a:solidFill>
              </a:rPr>
              <a:t>esired record, remember that further information is shown off the right of the screen and press the right and left arrow keys to view.</a:t>
            </a:r>
            <a:endParaRPr lang="en-GB" sz="1400" dirty="0">
              <a:solidFill>
                <a:srgbClr val="333399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5715000" y="5029200"/>
            <a:ext cx="152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572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4" name="Line 13"/>
          <p:cNvSpPr>
            <a:spLocks noChangeShapeType="1"/>
          </p:cNvSpPr>
          <p:nvPr/>
        </p:nvSpPr>
        <p:spPr bwMode="auto">
          <a:xfrm flipH="1" flipV="1">
            <a:off x="4572000" y="2362199"/>
            <a:ext cx="2667000" cy="100747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200400"/>
            <a:ext cx="1676400" cy="156966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Search using combinations of Options – in this example date and Colour Name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8" name="Line 13"/>
          <p:cNvSpPr>
            <a:spLocks noChangeShapeType="1"/>
          </p:cNvSpPr>
          <p:nvPr/>
        </p:nvSpPr>
        <p:spPr bwMode="auto">
          <a:xfrm flipH="1" flipV="1">
            <a:off x="6629400" y="3971038"/>
            <a:ext cx="60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200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1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</a:rPr>
              <a:t> </a:t>
            </a:r>
            <a:r>
              <a:rPr lang="en-US" sz="1600" b="1" u="sng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 – Step </a:t>
            </a:r>
            <a:r>
              <a:rPr lang="en-US" sz="1600" b="1" u="sng" dirty="0" smtClean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  <a:endParaRPr lang="en-US" sz="2000" b="1" u="sng" dirty="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584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When you have found the desired record press enter then press or click enter to confirm the selection in the pop-up box.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5715000" y="5029200"/>
            <a:ext cx="1524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5720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14" name="Line 13"/>
          <p:cNvSpPr>
            <a:spLocks noChangeShapeType="1"/>
          </p:cNvSpPr>
          <p:nvPr/>
        </p:nvSpPr>
        <p:spPr bwMode="auto">
          <a:xfrm flipH="1" flipV="1">
            <a:off x="6553200" y="3200399"/>
            <a:ext cx="685800" cy="16927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200400"/>
            <a:ext cx="16764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Confirm Selection</a:t>
            </a:r>
            <a:endParaRPr lang="en-GB" sz="1600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1545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8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974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913413"/>
            <a:ext cx="7772400" cy="4582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975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  <a:endParaRPr lang="en-US" sz="20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1981200" y="5562600"/>
            <a:ext cx="6477000" cy="584775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rgbClr val="333399"/>
                </a:solidFill>
              </a:rPr>
              <a:t>Select the </a:t>
            </a:r>
            <a:r>
              <a:rPr lang="en-GB" sz="1600" dirty="0" err="1" smtClean="0">
                <a:solidFill>
                  <a:srgbClr val="333399"/>
                </a:solidFill>
              </a:rPr>
              <a:t>Cansize</a:t>
            </a:r>
            <a:r>
              <a:rPr lang="en-GB" sz="1600" dirty="0" smtClean="0">
                <a:solidFill>
                  <a:srgbClr val="333399"/>
                </a:solidFill>
              </a:rPr>
              <a:t> you want to mix the colour in and press or click enter to confirm.</a:t>
            </a:r>
            <a:endParaRPr lang="en-GB" sz="1600" dirty="0">
              <a:solidFill>
                <a:srgbClr val="333399"/>
              </a:solidFill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2057400" y="3429000"/>
            <a:ext cx="5181600" cy="38099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239000" y="3276600"/>
            <a:ext cx="16764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err="1" smtClean="0">
                <a:solidFill>
                  <a:srgbClr val="333399"/>
                </a:solidFill>
              </a:rPr>
              <a:t>Cansizes</a:t>
            </a:r>
            <a:endParaRPr lang="en-GB" sz="1600" dirty="0">
              <a:solidFill>
                <a:srgbClr val="33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7574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8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If you want to save </a:t>
            </a:r>
            <a:r>
              <a:rPr lang="en-GB" sz="1600" dirty="0" smtClean="0">
                <a:solidFill>
                  <a:schemeClr val="accent2"/>
                </a:solidFill>
              </a:rPr>
              <a:t>the same customer </a:t>
            </a:r>
            <a:r>
              <a:rPr lang="en-GB" sz="1600" dirty="0" smtClean="0">
                <a:solidFill>
                  <a:schemeClr val="accent2"/>
                </a:solidFill>
              </a:rPr>
              <a:t>name </a:t>
            </a:r>
            <a:r>
              <a:rPr lang="en-GB" sz="1600" dirty="0" smtClean="0">
                <a:solidFill>
                  <a:schemeClr val="accent2"/>
                </a:solidFill>
              </a:rPr>
              <a:t>or a </a:t>
            </a:r>
            <a:r>
              <a:rPr lang="en-GB" sz="1600" dirty="0" err="1" smtClean="0">
                <a:solidFill>
                  <a:schemeClr val="accent2"/>
                </a:solidFill>
              </a:rPr>
              <a:t>dfferent</a:t>
            </a:r>
            <a:r>
              <a:rPr lang="en-GB" sz="1600" dirty="0" smtClean="0">
                <a:solidFill>
                  <a:schemeClr val="accent2"/>
                </a:solidFill>
              </a:rPr>
              <a:t> customer with </a:t>
            </a:r>
            <a:r>
              <a:rPr lang="en-GB" sz="1600" dirty="0" smtClean="0">
                <a:solidFill>
                  <a:schemeClr val="accent2"/>
                </a:solidFill>
              </a:rPr>
              <a:t>the colour either select a customer from the list or add a new one by clicking add or pressing ALT1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proceed Click or Press Enter.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7543800" y="1905000"/>
            <a:ext cx="304800" cy="1295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3200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Add Customer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114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Customer List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810000" y="3733800"/>
            <a:ext cx="32004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  <a:endParaRPr lang="en-US" sz="20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3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3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669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7772400" cy="4495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5363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495925"/>
            <a:ext cx="1933575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7" name="AutoShape 1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7912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8" name="AutoShape 24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9906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9" name="AutoShape 25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133600" y="3048000"/>
            <a:ext cx="6858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0" name="AutoShape 26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30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1" name="AutoShape 27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8674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2" name="AutoShape 2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705600" y="1295400"/>
            <a:ext cx="685800" cy="2286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8094" name="Text Box 30"/>
          <p:cNvSpPr txBox="1">
            <a:spLocks noChangeArrowheads="1"/>
          </p:cNvSpPr>
          <p:nvPr/>
        </p:nvSpPr>
        <p:spPr bwMode="auto">
          <a:xfrm>
            <a:off x="1981200" y="5486400"/>
            <a:ext cx="6477000" cy="132343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This screen shows a summary of the selections made. For other details click on the buttons on the right.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Dispense click the Button or Press F12</a:t>
            </a:r>
          </a:p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To start again press F11 to return to the start screen.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5374" name="AutoShape 39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57800" y="3581400"/>
            <a:ext cx="8382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75" name="AutoShape 40">
            <a:hlinkClick r:id="" action="ppaction://macro?name=quit" highlightClick="1"/>
          </p:cNvPr>
          <p:cNvSpPr>
            <a:spLocks noChangeArrowheads="1"/>
          </p:cNvSpPr>
          <p:nvPr/>
        </p:nvSpPr>
        <p:spPr bwMode="auto">
          <a:xfrm>
            <a:off x="6324600" y="3581400"/>
            <a:ext cx="914400" cy="304800"/>
          </a:xfrm>
          <a:prstGeom prst="actionButtonBlank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9" name="Line 13"/>
          <p:cNvSpPr>
            <a:spLocks noChangeShapeType="1"/>
          </p:cNvSpPr>
          <p:nvPr/>
        </p:nvSpPr>
        <p:spPr bwMode="auto">
          <a:xfrm flipH="1" flipV="1">
            <a:off x="3429000" y="2590800"/>
            <a:ext cx="3581400" cy="167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7010400" y="4038600"/>
            <a:ext cx="1905000" cy="58477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Summary of 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7010400" y="48768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Formula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0" name="Line 13"/>
          <p:cNvSpPr>
            <a:spLocks noChangeShapeType="1"/>
          </p:cNvSpPr>
          <p:nvPr/>
        </p:nvSpPr>
        <p:spPr bwMode="auto">
          <a:xfrm flipH="1" flipV="1">
            <a:off x="3581400" y="3962400"/>
            <a:ext cx="34290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010400" y="3581400"/>
            <a:ext cx="1905000" cy="33855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600" dirty="0" smtClean="0">
                <a:solidFill>
                  <a:schemeClr val="accent2"/>
                </a:solidFill>
              </a:rPr>
              <a:t>Details</a:t>
            </a:r>
            <a:endParaRPr lang="en-GB" sz="1600" dirty="0">
              <a:solidFill>
                <a:schemeClr val="accent2"/>
              </a:solidFill>
            </a:endParaRPr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flipH="1" flipV="1">
            <a:off x="7848600" y="2514600"/>
            <a:ext cx="1524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4" name="Text Box 6"/>
          <p:cNvSpPr txBox="1">
            <a:spLocks noChangeArrowheads="1"/>
          </p:cNvSpPr>
          <p:nvPr/>
        </p:nvSpPr>
        <p:spPr bwMode="auto">
          <a:xfrm>
            <a:off x="2057400" y="381000"/>
            <a:ext cx="6492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History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– Step </a:t>
            </a:r>
            <a:r>
              <a:rPr lang="en-US" sz="1600" b="1" u="sng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  <a:endParaRPr lang="en-US" sz="20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18927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8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8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94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4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94" grpId="0" animBg="1"/>
      <p:bldP spid="19" grpId="0" animBg="1"/>
      <p:bldP spid="18" grpId="0" animBg="1"/>
      <p:bldP spid="17" grpId="0" animBg="1"/>
      <p:bldP spid="20" grpId="0" animBg="1"/>
      <p:bldP spid="21" grpId="0" animBg="1"/>
      <p:bldP spid="23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9CBDC9AA8C0C4B8608B0ED9DDFE288" ma:contentTypeVersion="0" ma:contentTypeDescription="Create a new document." ma:contentTypeScope="" ma:versionID="1f5fbfc99b12ae4fe5b65b8fb21ad06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C5661435-AA6A-46C3-80F0-75182D0797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1E9F33-C60C-4F85-BAF3-8B7F9537C5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91347485-4CD5-4F9F-9448-5930B5884C96}">
  <ds:schemaRefs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322</Words>
  <Application>Microsoft Office PowerPoint</Application>
  <PresentationFormat>On-screen Show (4:3)</PresentationFormat>
  <Paragraphs>34</Paragraphs>
  <Slides>8</Slides>
  <Notes>0</Notes>
  <HiddenSlides>5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</dc:creator>
  <cp:lastModifiedBy>IAN</cp:lastModifiedBy>
  <cp:revision>1070</cp:revision>
  <cp:lastPrinted>1601-01-01T00:00:00Z</cp:lastPrinted>
  <dcterms:created xsi:type="dcterms:W3CDTF">1601-01-01T00:00:00Z</dcterms:created>
  <dcterms:modified xsi:type="dcterms:W3CDTF">2012-07-11T09:50:38Z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