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553" r:id="rId5"/>
    <p:sldId id="524" r:id="rId6"/>
    <p:sldId id="533" r:id="rId7"/>
    <p:sldId id="554" r:id="rId8"/>
    <p:sldId id="555" r:id="rId9"/>
    <p:sldId id="556" r:id="rId10"/>
    <p:sldId id="557" r:id="rId11"/>
    <p:sldId id="558" r:id="rId12"/>
    <p:sldId id="559" r:id="rId13"/>
    <p:sldId id="560" r:id="rId14"/>
    <p:sldId id="561" r:id="rId15"/>
    <p:sldId id="562" r:id="rId16"/>
  </p:sldIdLst>
  <p:sldSz cx="9144000" cy="6858000" type="screen4x3"/>
  <p:notesSz cx="7102475" cy="102346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1D1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94" autoAdjust="0"/>
    <p:restoredTop sz="99757" autoAdjust="0"/>
  </p:normalViewPr>
  <p:slideViewPr>
    <p:cSldViewPr>
      <p:cViewPr>
        <p:scale>
          <a:sx n="77" d="100"/>
          <a:sy n="77" d="100"/>
        </p:scale>
        <p:origin x="-129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21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3775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6B29AD01-D67C-4E62-9FE0-7CE7FAB5AF8F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173064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E1C5F-0131-4B94-971F-A37251FCF020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CE874-D5DE-472A-A525-88000CE3F2E9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F9810-B6BF-42A6-A52A-767EC93A8C92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38C6C-8D21-4919-BA2A-FE33C15AB26E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15884-744E-4C93-B7D2-6261C761060F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F1AA9-45A2-4EB2-943A-96F155DF0740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418C6-A494-47CF-B596-38A99991EEF6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9ABF4-CC7A-44C5-A002-4EB16AE4CB01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E83E6-117F-4F9E-9547-ECA963989DC7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86D7D-69F1-40E7-B75C-0DBBD18B2459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EE9AD-60B8-4EB5-9F1F-ECB51FB5EFBF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59A28C0-354C-48D6-9E95-C60AA25D4D9A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914400" y="152400"/>
            <a:ext cx="82296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200" dirty="0"/>
              <a:t> </a:t>
            </a:r>
            <a:r>
              <a:rPr lang="en-GB" sz="1000" dirty="0"/>
              <a:t>                                          </a:t>
            </a:r>
            <a:r>
              <a:rPr lang="en-GB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Welcome to Mix2Win User Manual Version 1.0.10</a:t>
            </a:r>
          </a:p>
          <a:p>
            <a:pPr algn="ctr">
              <a:spcBef>
                <a:spcPct val="50000"/>
              </a:spcBef>
              <a:defRPr/>
            </a:pPr>
            <a:r>
              <a:rPr lang="en-GB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Dispenser Functions</a:t>
            </a:r>
            <a:endParaRPr lang="en-GB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51" name="Picture 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9075" y="1114425"/>
            <a:ext cx="6664325" cy="4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30"/>
          <p:cNvSpPr txBox="1">
            <a:spLocks noChangeArrowheads="1"/>
          </p:cNvSpPr>
          <p:nvPr/>
        </p:nvSpPr>
        <p:spPr bwMode="auto">
          <a:xfrm>
            <a:off x="1908861" y="5495925"/>
            <a:ext cx="6477000" cy="5847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The Dispenser functions allows you to manage and maintain the tinting machine to enable colour mixing to be carried out. successfully.</a:t>
            </a:r>
            <a:endParaRPr lang="en-GB" sz="1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1968402"/>
      </p:ext>
    </p:extLst>
  </p:cSld>
  <p:clrMapOvr>
    <a:masterClrMapping/>
  </p:clrMapOvr>
  <p:transition spd="med"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4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1905000" y="5288340"/>
            <a:ext cx="6477000" cy="338554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From the start screen Click on Dispenser or Press F6</a:t>
            </a:r>
            <a:endParaRPr lang="en-GB" sz="1600" dirty="0">
              <a:solidFill>
                <a:schemeClr val="accent2"/>
              </a:solidFill>
            </a:endParaRPr>
          </a:p>
        </p:txBody>
      </p:sp>
      <p:pic>
        <p:nvPicPr>
          <p:cNvPr id="15" name="Picture 14" descr="createcolormai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838200"/>
            <a:ext cx="7680883" cy="4289152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3" name="Line 13"/>
          <p:cNvSpPr>
            <a:spLocks noChangeShapeType="1"/>
          </p:cNvSpPr>
          <p:nvPr/>
        </p:nvSpPr>
        <p:spPr bwMode="auto">
          <a:xfrm flipH="1" flipV="1">
            <a:off x="5257800" y="1295400"/>
            <a:ext cx="2438400" cy="2286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7696200" y="3276600"/>
            <a:ext cx="11430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Dispenser Button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Dispenser – Step 1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20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53687"/>
            <a:ext cx="6477000" cy="14465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smtClean="0">
                <a:solidFill>
                  <a:schemeClr val="accent2"/>
                </a:solidFill>
              </a:rPr>
              <a:t>Ticapically</a:t>
            </a:r>
            <a:r>
              <a:rPr lang="en-GB" sz="1600" dirty="0" smtClean="0">
                <a:solidFill>
                  <a:schemeClr val="accent2"/>
                </a:solidFill>
              </a:rPr>
              <a:t> </a:t>
            </a:r>
            <a:r>
              <a:rPr lang="en-GB" sz="1600" dirty="0" smtClean="0">
                <a:solidFill>
                  <a:schemeClr val="accent2"/>
                </a:solidFill>
              </a:rPr>
              <a:t>the first screen shows an overview of the colorant levels, the other colorant screens can be accessed using the selection buttons on the right.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The number of colorants and canisters shown will depend on your tinting equipment and system</a:t>
            </a: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Dispenser – Step 2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 flipV="1">
            <a:off x="8077199" y="2514601"/>
            <a:ext cx="230658" cy="93562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774459" y="3450223"/>
            <a:ext cx="10668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Selection Buttons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696200" y="4267200"/>
            <a:ext cx="11430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Colorants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 flipV="1">
            <a:off x="3657600" y="3369677"/>
            <a:ext cx="4114800" cy="104992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8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8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  <p:bldP spid="17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53687"/>
            <a:ext cx="647700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The screen indicates colorants requiring attention in yellow and urgent attention is marked in red (not shown)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To refill a colorant double click on the canister or use the left and right keys to highlight the colorant as the active selection and press enter.</a:t>
            </a: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Dispenser – Step 3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 flipV="1">
            <a:off x="5486400" y="1905000"/>
            <a:ext cx="2821457" cy="154522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696200" y="3450223"/>
            <a:ext cx="10668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Active Selection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696200" y="4267200"/>
            <a:ext cx="11430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ACTION required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 flipV="1">
            <a:off x="4819650" y="3149943"/>
            <a:ext cx="2876550" cy="128653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245821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4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4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  <p:bldP spid="17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53687"/>
            <a:ext cx="6477000" cy="138499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dirty="0" smtClean="0">
                <a:solidFill>
                  <a:schemeClr val="accent2"/>
                </a:solidFill>
              </a:rPr>
              <a:t>To add colorant enter the volume you will add in the “refill with volume” section of the pop-up box.</a:t>
            </a:r>
          </a:p>
          <a:p>
            <a:pPr>
              <a:spcBef>
                <a:spcPct val="50000"/>
              </a:spcBef>
            </a:pPr>
            <a:r>
              <a:rPr lang="en-GB" sz="1400" dirty="0" smtClean="0">
                <a:solidFill>
                  <a:schemeClr val="accent2"/>
                </a:solidFill>
              </a:rPr>
              <a:t>To adjust the colorant level enter the new level in the “Set volume to” section of the pop-up box.</a:t>
            </a:r>
          </a:p>
          <a:p>
            <a:pPr>
              <a:spcBef>
                <a:spcPct val="50000"/>
              </a:spcBef>
            </a:pPr>
            <a:r>
              <a:rPr lang="en-GB" sz="1400" dirty="0" smtClean="0">
                <a:solidFill>
                  <a:schemeClr val="accent2"/>
                </a:solidFill>
              </a:rPr>
              <a:t>Press or click enter to confirm</a:t>
            </a: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Dispenser – Step 4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 flipV="1">
            <a:off x="5295899" y="3047999"/>
            <a:ext cx="24003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696200" y="3450223"/>
            <a:ext cx="10668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Add Colorant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696200" y="4267200"/>
            <a:ext cx="1143000" cy="83099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Adjust Colorant Level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 flipV="1">
            <a:off x="5219700" y="3450223"/>
            <a:ext cx="2476500" cy="98625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45092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7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7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  <p:bldP spid="17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53687"/>
            <a:ext cx="6477000" cy="132343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The software will then confirm that the colorant can be added.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Note in some cases it is necessary to prepare the machine so it is important to wait for this message before proceeding.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Press or click enter to confirm the colorant has been added.</a:t>
            </a: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Dispenser – Step 5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696200" y="4267200"/>
            <a:ext cx="11430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Confirm message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 flipV="1">
            <a:off x="4819650" y="3149943"/>
            <a:ext cx="2876550" cy="128653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666931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7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53687"/>
            <a:ext cx="647700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The Colorant Content screen can be accessed by pressing the appropriate button on the right or pressing ALT3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This gives a numeric overview of the colorant levels and canister volume.</a:t>
            </a: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Dispenser – Step 6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696200" y="4267200"/>
            <a:ext cx="11430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Details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 flipV="1">
            <a:off x="4819650" y="3149943"/>
            <a:ext cx="2876550" cy="128653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11504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2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7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53687"/>
            <a:ext cx="6477000" cy="14465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The Colorant Details screen can be accessed by pressing the appropriate button on the right or pressing ALT4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This gives a detailed overview of the colorant levels canister by canister including a graphic of the stirrer paddle to help judge the actual level.</a:t>
            </a: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Dispenser – Step 7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559378" y="3932736"/>
            <a:ext cx="1898822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Canister Graphic including stirrer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 flipV="1">
            <a:off x="1981200" y="3428999"/>
            <a:ext cx="4578178" cy="79612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3694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4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7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53687"/>
            <a:ext cx="6477000" cy="14465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To navigate between canisters use the left and right arrow keys. To adjust the colorant level on this screen use the “Page Up” and “Page Down” keys.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Changes can be made on any of the screens and are updated on all the others</a:t>
            </a: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Dispenser – Step 8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559378" y="3932736"/>
            <a:ext cx="1898822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Canister Graphic including stirrer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 flipV="1">
            <a:off x="1981200" y="3428999"/>
            <a:ext cx="4578178" cy="79612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6737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1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7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53687"/>
            <a:ext cx="647700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The Manual Tinting screen can be accessed by pressing the appropriate button on the right or pressing ALT5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This allows the colorants to be dispensed directly by entering the formula in the boxes and pressing enter,</a:t>
            </a: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Dispenser – Step 8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559378" y="3932736"/>
            <a:ext cx="1898822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Enter Formula here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 flipV="1">
            <a:off x="3429000" y="3162300"/>
            <a:ext cx="3130378" cy="106282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889470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8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7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53687"/>
            <a:ext cx="647700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Press enter to confirm and the machine will dispense the formula,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Note. This is a basic function that should not be used for mixing customer colours. Mixes are not recorded and labels normally not printed. Use Create Colour for special customer mixes.  </a:t>
            </a: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Dispenser – Step 9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72211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6395" y="9525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7378" y="5453687"/>
            <a:ext cx="6477000" cy="14465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The Machine screen can be accessed by pressing the Machine button or pressing F5 when in the Dispenser section of the software. A range of functions will be displayed on the right to manage the machine. Any feedback will be shown in the main window.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Press F9 to exit and return to the start screen.</a:t>
            </a: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Dispenser – Step 10 Machine Functions</a:t>
            </a:r>
            <a:endParaRPr lang="en-GB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670588" y="3564523"/>
            <a:ext cx="1898822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Machine Functions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 flipV="1">
            <a:off x="7508788" y="2667000"/>
            <a:ext cx="111211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6670588" y="4267200"/>
            <a:ext cx="1898822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Machine Information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 flipV="1">
            <a:off x="2667000" y="2667000"/>
            <a:ext cx="4003588" cy="18925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04084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3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3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7" grpId="0" animBg="1"/>
      <p:bldP spid="20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9CBDC9AA8C0C4B8608B0ED9DDFE288" ma:contentTypeVersion="0" ma:contentTypeDescription="Create a new document." ma:contentTypeScope="" ma:versionID="1f5fbfc99b12ae4fe5b65b8fb21ad067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1347485-4CD5-4F9F-9448-5930B5884C96}">
  <ds:schemaRefs>
    <ds:schemaRef ds:uri="http://purl.org/dc/dcmitype/"/>
    <ds:schemaRef ds:uri="http://purl.org/dc/elements/1.1/"/>
    <ds:schemaRef ds:uri="http://www.w3.org/XML/1998/namespace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7B1E9F33-C60C-4F85-BAF3-8B7F9537C5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C5661435-AA6A-46C3-80F0-75182D0797E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574</Words>
  <Application>Microsoft Office PowerPoint</Application>
  <PresentationFormat>Presentación en pantalla (4:3)</PresentationFormat>
  <Paragraphs>51</Paragraphs>
  <Slides>12</Slides>
  <Notes>0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Default Design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</dc:creator>
  <cp:lastModifiedBy>Usuario</cp:lastModifiedBy>
  <cp:revision>1072</cp:revision>
  <cp:lastPrinted>1601-01-01T00:00:00Z</cp:lastPrinted>
  <dcterms:created xsi:type="dcterms:W3CDTF">1601-01-01T00:00:00Z</dcterms:created>
  <dcterms:modified xsi:type="dcterms:W3CDTF">2012-10-31T17:34:34Z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